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73" r:id="rId3"/>
    <p:sldMasterId id="2147483895" r:id="rId4"/>
    <p:sldMasterId id="2147483925" r:id="rId5"/>
  </p:sldMasterIdLst>
  <p:notesMasterIdLst>
    <p:notesMasterId r:id="rId21"/>
  </p:notesMasterIdLst>
  <p:sldIdLst>
    <p:sldId id="3401" r:id="rId6"/>
    <p:sldId id="2007577095" r:id="rId7"/>
    <p:sldId id="262" r:id="rId8"/>
    <p:sldId id="263" r:id="rId9"/>
    <p:sldId id="291" r:id="rId10"/>
    <p:sldId id="294" r:id="rId11"/>
    <p:sldId id="301" r:id="rId12"/>
    <p:sldId id="298" r:id="rId13"/>
    <p:sldId id="300" r:id="rId14"/>
    <p:sldId id="305" r:id="rId15"/>
    <p:sldId id="274" r:id="rId16"/>
    <p:sldId id="302" r:id="rId17"/>
    <p:sldId id="303" r:id="rId18"/>
    <p:sldId id="304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54" autoAdjust="0"/>
    <p:restoredTop sz="94660"/>
  </p:normalViewPr>
  <p:slideViewPr>
    <p:cSldViewPr snapToGrid="0">
      <p:cViewPr varScale="1">
        <p:scale>
          <a:sx n="55" d="100"/>
          <a:sy n="55" d="100"/>
        </p:scale>
        <p:origin x="-43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90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2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5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9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4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0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92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823B-555C-4B70-93C8-7FE8057690B6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5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mừng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thầy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cô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và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các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em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đến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Toán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2743201" y="2286000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4952999" y="228600"/>
            <a:ext cx="3414823" cy="27413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mình cùng nhau luyện tập thêm nhé!</a:t>
            </a:r>
            <a:endParaRPr lang="vi-VN" sz="32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438400" y="4800600"/>
            <a:ext cx="7391400" cy="1566672"/>
          </a:xfrm>
          <a:prstGeom prst="horizontalScroll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ba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miếng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bìa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hãy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ghép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miếng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bìa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nhé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916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1" y="0"/>
            <a:ext cx="122699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3231676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44308" y="936486"/>
            <a:ext cx="8839199" cy="5277376"/>
            <a:chOff x="0" y="25365"/>
            <a:chExt cx="9067800" cy="6595569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5365"/>
              <a:ext cx="9067800" cy="65955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1665952" y="165729"/>
              <a:ext cx="2995342" cy="2012230"/>
              <a:chOff x="1589752" y="204918"/>
              <a:chExt cx="2995342" cy="2012230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589752" y="222037"/>
                <a:ext cx="1544696" cy="1904619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42926" y="223676"/>
                <a:ext cx="1342168" cy="1993472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13494" y="204918"/>
                <a:ext cx="1371600" cy="1943149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3378577" y="2821282"/>
            <a:ext cx="2971800" cy="1532965"/>
          </a:xfrm>
          <a:prstGeom prst="actionButtonBlank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3364116" y="4563551"/>
            <a:ext cx="1561011" cy="15329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4936011" y="4563551"/>
            <a:ext cx="1371600" cy="15329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ight Triangle 20"/>
          <p:cNvSpPr/>
          <p:nvPr/>
        </p:nvSpPr>
        <p:spPr>
          <a:xfrm rot="10800000">
            <a:off x="4909885" y="4563551"/>
            <a:ext cx="1371600" cy="15329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1979" y="1906197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1910690" y="1028353"/>
            <a:ext cx="585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VVNI-avo"/>
              </a:rPr>
              <a:t>a)</a:t>
            </a:r>
          </a:p>
        </p:txBody>
      </p:sp>
      <p:pic>
        <p:nvPicPr>
          <p:cNvPr id="23" name="Picture 4" descr="Kết quả hình ảnh cho simba kid">
            <a:extLst>
              <a:ext uri="{FF2B5EF4-FFF2-40B4-BE49-F238E27FC236}">
                <a16:creationId xmlns:a16="http://schemas.microsoft.com/office/drawing/2014/main" xmlns="" id="{4CE754ED-6972-4A35-B009-FD5AF874F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3706" y="3929425"/>
            <a:ext cx="2678455" cy="29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Kết quả hình ảnh cho simba kid">
            <a:extLst>
              <a:ext uri="{FF2B5EF4-FFF2-40B4-BE49-F238E27FC236}">
                <a16:creationId xmlns:a16="http://schemas.microsoft.com/office/drawing/2014/main" xmlns="" id="{ABB961DB-7A07-43DE-BAFF-4801CEF24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1306" y="4081825"/>
            <a:ext cx="2678455" cy="29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7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22291 L -3.75E-6 -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23402 L 2.29167E-6 -3.3333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33148 L 0.00274 0.0018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3231676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/>
          <p:cNvGrpSpPr/>
          <p:nvPr/>
        </p:nvGrpSpPr>
        <p:grpSpPr>
          <a:xfrm>
            <a:off x="1658678" y="816283"/>
            <a:ext cx="8704521" cy="5637680"/>
            <a:chOff x="0" y="963131"/>
            <a:chExt cx="9067800" cy="5657803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963131"/>
              <a:ext cx="9067800" cy="56578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455879" y="1350683"/>
              <a:ext cx="3352800" cy="1497147"/>
              <a:chOff x="1379679" y="1389872"/>
              <a:chExt cx="3352800" cy="1497147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379679" y="1426883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360879" y="1439219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84680" y="138987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3158" y="998719"/>
            <a:ext cx="2986715" cy="212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Triangle 21"/>
          <p:cNvSpPr/>
          <p:nvPr/>
        </p:nvSpPr>
        <p:spPr>
          <a:xfrm>
            <a:off x="1828800" y="3124200"/>
            <a:ext cx="3276600" cy="3200400"/>
          </a:xfrm>
          <a:prstGeom prst="rtTriangle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Action Button: Custom 23">
            <a:hlinkClick r:id="" action="ppaction://noaction" highlightClick="1"/>
          </p:cNvPr>
          <p:cNvSpPr/>
          <p:nvPr/>
        </p:nvSpPr>
        <p:spPr>
          <a:xfrm>
            <a:off x="6019800" y="4648201"/>
            <a:ext cx="1600200" cy="16091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ight Triangle 24"/>
          <p:cNvSpPr/>
          <p:nvPr/>
        </p:nvSpPr>
        <p:spPr>
          <a:xfrm>
            <a:off x="6019800" y="3048001"/>
            <a:ext cx="1663337" cy="16091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ight Triangle 33"/>
          <p:cNvSpPr/>
          <p:nvPr/>
        </p:nvSpPr>
        <p:spPr>
          <a:xfrm>
            <a:off x="7620000" y="4648200"/>
            <a:ext cx="1676400" cy="1600200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11820" y="897684"/>
            <a:ext cx="609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VVNI-avo"/>
              </a:rPr>
              <a:t>b)</a:t>
            </a:r>
          </a:p>
        </p:txBody>
      </p:sp>
      <p:pic>
        <p:nvPicPr>
          <p:cNvPr id="19" name="Picture 4" descr="Kết quả hình ảnh cho simba kid">
            <a:extLst>
              <a:ext uri="{FF2B5EF4-FFF2-40B4-BE49-F238E27FC236}">
                <a16:creationId xmlns:a16="http://schemas.microsoft.com/office/drawing/2014/main" xmlns="" id="{FEC1526D-350B-4018-9A90-DB19CD762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3706" y="3929425"/>
            <a:ext cx="2678455" cy="29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54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-0.44444 L -3.33333E-6 0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 -0.58889 L -3.33333E-6 0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32848 L 1.11111E-6 0.0048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34" grpId="0" animBg="1"/>
      <p:bldP spid="3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/>
          <p:cNvGrpSpPr/>
          <p:nvPr/>
        </p:nvGrpSpPr>
        <p:grpSpPr>
          <a:xfrm>
            <a:off x="2099058" y="853243"/>
            <a:ext cx="8546805" cy="5921514"/>
            <a:chOff x="-45720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-45720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2879" y="874509"/>
            <a:ext cx="2758249" cy="196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Triangle 21"/>
          <p:cNvSpPr/>
          <p:nvPr/>
        </p:nvSpPr>
        <p:spPr>
          <a:xfrm rot="8005729">
            <a:off x="3077141" y="3372098"/>
            <a:ext cx="2404067" cy="2550873"/>
          </a:xfrm>
          <a:prstGeom prst="rtTriangle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Action Button: Custom 23">
            <a:hlinkClick r:id="" action="ppaction://noaction" highlightClick="1"/>
          </p:cNvPr>
          <p:cNvSpPr/>
          <p:nvPr/>
        </p:nvSpPr>
        <p:spPr>
          <a:xfrm>
            <a:off x="3288574" y="4648201"/>
            <a:ext cx="1981200" cy="2057400"/>
          </a:xfrm>
          <a:prstGeom prst="actionButtonBlank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6781800" y="4563036"/>
            <a:ext cx="2286000" cy="21425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ight Triangle 20"/>
          <p:cNvSpPr/>
          <p:nvPr/>
        </p:nvSpPr>
        <p:spPr>
          <a:xfrm>
            <a:off x="7898674" y="2821579"/>
            <a:ext cx="1752600" cy="17615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ight Triangle 22"/>
          <p:cNvSpPr/>
          <p:nvPr/>
        </p:nvSpPr>
        <p:spPr>
          <a:xfrm rot="16200000">
            <a:off x="6150557" y="2827982"/>
            <a:ext cx="1752600" cy="17615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2011" y="960741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VVNI-avo"/>
              </a:rPr>
              <a:t>c)</a:t>
            </a:r>
          </a:p>
        </p:txBody>
      </p:sp>
      <p:pic>
        <p:nvPicPr>
          <p:cNvPr id="20" name="Picture 4" descr="Kết quả hình ảnh cho simba kid">
            <a:extLst>
              <a:ext uri="{FF2B5EF4-FFF2-40B4-BE49-F238E27FC236}">
                <a16:creationId xmlns:a16="http://schemas.microsoft.com/office/drawing/2014/main" xmlns="" id="{6018E824-AFB1-436E-8341-5A089B997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3706" y="3929425"/>
            <a:ext cx="2678455" cy="29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66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 0.00069 L 0 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1.11022E-16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3.33333E-6 -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3210411" y="3026774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5327375" y="768379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sz="24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-243706" y="116541"/>
            <a:ext cx="10890442" cy="6772090"/>
            <a:chOff x="-1906286" y="143934"/>
            <a:chExt cx="10974086" cy="6395863"/>
          </a:xfrm>
        </p:grpSpPr>
        <p:sp>
          <p:nvSpPr>
            <p:cNvPr id="8" name="Rectangle 7"/>
            <p:cNvSpPr/>
            <p:nvPr/>
          </p:nvSpPr>
          <p:spPr>
            <a:xfrm>
              <a:off x="0" y="143934"/>
              <a:ext cx="9067800" cy="6045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06286" y="3744991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35219" y="1152329"/>
            <a:ext cx="3199167" cy="227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" name="Group 29"/>
          <p:cNvGrpSpPr/>
          <p:nvPr/>
        </p:nvGrpSpPr>
        <p:grpSpPr>
          <a:xfrm>
            <a:off x="2141811" y="2360312"/>
            <a:ext cx="5331822" cy="1828800"/>
            <a:chOff x="383178" y="1905000"/>
            <a:chExt cx="5331822" cy="1828800"/>
          </a:xfrm>
        </p:grpSpPr>
        <p:sp>
          <p:nvSpPr>
            <p:cNvPr id="20" name="Action Button: Custom 19">
              <a:hlinkClick r:id="" action="ppaction://noaction" highlightClick="1"/>
            </p:cNvPr>
            <p:cNvSpPr/>
            <p:nvPr/>
          </p:nvSpPr>
          <p:spPr>
            <a:xfrm>
              <a:off x="2209800" y="1905000"/>
              <a:ext cx="1828800" cy="1828800"/>
            </a:xfrm>
            <a:prstGeom prst="actionButtonBlank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ight Triangle 20"/>
            <p:cNvSpPr/>
            <p:nvPr/>
          </p:nvSpPr>
          <p:spPr>
            <a:xfrm>
              <a:off x="4038600" y="1905000"/>
              <a:ext cx="1676400" cy="1828800"/>
            </a:xfrm>
            <a:prstGeom prst="rtTriangle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6200000">
              <a:off x="383178" y="1905000"/>
              <a:ext cx="1828800" cy="1828800"/>
            </a:xfrm>
            <a:prstGeom prst="rtTriangle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7" name="Action Button: Custom 26">
            <a:hlinkClick r:id="" action="ppaction://noaction" highlightClick="1"/>
          </p:cNvPr>
          <p:cNvSpPr/>
          <p:nvPr/>
        </p:nvSpPr>
        <p:spPr>
          <a:xfrm>
            <a:off x="3864935" y="4728883"/>
            <a:ext cx="1828800" cy="1828800"/>
          </a:xfrm>
          <a:prstGeom prst="actionButtonBlank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ight Triangle 27"/>
          <p:cNvSpPr/>
          <p:nvPr/>
        </p:nvSpPr>
        <p:spPr>
          <a:xfrm rot="16200000">
            <a:off x="2036135" y="4728883"/>
            <a:ext cx="1828800" cy="1828800"/>
          </a:xfrm>
          <a:prstGeom prst="rtTriangle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ight Triangle 28"/>
          <p:cNvSpPr/>
          <p:nvPr/>
        </p:nvSpPr>
        <p:spPr>
          <a:xfrm>
            <a:off x="5693735" y="4728883"/>
            <a:ext cx="1676400" cy="1828800"/>
          </a:xfrm>
          <a:prstGeom prst="rtTriangle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07535" y="461683"/>
            <a:ext cx="609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VVNI-avo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8402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33334 L 2.70833E-6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33334 L 2.70833E-6 3.3333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33148 L 2.70833E-6 0.00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227" y="2339484"/>
            <a:ext cx="7803792" cy="2396544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Hẹn gặp lại các bạn! </a:t>
            </a:r>
          </a:p>
          <a:p>
            <a:pPr algn="ctr"/>
            <a:endParaRPr lang="en-US" sz="8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27773" y="3537756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4536368" y="1965278"/>
            <a:ext cx="3464633" cy="2179804"/>
          </a:xfrm>
          <a:prstGeom prst="wedgeEllipseCallout">
            <a:avLst>
              <a:gd name="adj1" fmla="val -66018"/>
              <a:gd name="adj2" fmla="val 716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Cảm ơn các bạn đã cùng mình học bài ngày hôm nay!</a:t>
            </a:r>
            <a:endParaRPr lang="vi-VN" sz="2400" b="1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7.40741E-7 L 3.95833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579843" y="2734039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8: THỰC HÀNH LẮP GHÉP, XẾP HÌNH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LÀM QUEN VỚI HÌNH HỌC PHẲNG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8A9C483-C912-4CAF-A47F-C3EBD974F1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43" y="3302662"/>
            <a:ext cx="4202440" cy="29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5688273" y="2780043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199566" y="2595252"/>
            <a:ext cx="2746611" cy="1348950"/>
          </a:xfrm>
          <a:prstGeom prst="wedgeEllipseCallout">
            <a:avLst>
              <a:gd name="adj1" fmla="val 86701"/>
              <a:gd name="adj2" fmla="val 17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Xin chào các bạn mình là Simba!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 flipH="1">
            <a:off x="7544793" y="528164"/>
            <a:ext cx="3112970" cy="2583527"/>
          </a:xfrm>
          <a:prstGeom prst="wedgeEllipseCallout">
            <a:avLst>
              <a:gd name="adj1" fmla="val 66972"/>
              <a:gd name="adj2" fmla="val 577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Hôm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nay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cánh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nhé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! 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va-fine-art-cartoon-forest.jpg (1600×1080) | Forest carto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6705600" y="435679"/>
            <a:ext cx="1723800" cy="1164521"/>
          </a:xfrm>
          <a:prstGeom prst="wedgeEllipseCallout">
            <a:avLst>
              <a:gd name="adj1" fmla="val 76296"/>
              <a:gd name="adj2" fmla="val -219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3572" y="2171700"/>
            <a:ext cx="8829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91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6482" y="3748799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97602" y="1447368"/>
            <a:ext cx="716280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7200" y="2286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6972" y="1520868"/>
            <a:ext cx="2435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miếng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bìa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5105400" y="4295628"/>
            <a:ext cx="1205230" cy="58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17046" y="2590800"/>
            <a:ext cx="1255554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657600" y="2057401"/>
            <a:ext cx="6477000" cy="1713411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657600" y="2057400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1400" y="4038600"/>
            <a:ext cx="31590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</a:rPr>
              <a:t>Việt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Mai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</a:p>
          <a:p>
            <a:r>
              <a:rPr lang="en-US" sz="2800" dirty="0" err="1">
                <a:solidFill>
                  <a:prstClr val="black"/>
                </a:solidFill>
                <a:latin typeface="+mj-lt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5112" y="4015408"/>
            <a:ext cx="3824288" cy="246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E9A5D53-545B-4FC4-B9D4-F6FED53D46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4" y="0"/>
            <a:ext cx="2634971" cy="13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6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1940753" y="1204136"/>
            <a:ext cx="9067800" cy="5327197"/>
            <a:chOff x="838200" y="1"/>
            <a:chExt cx="9067800" cy="6476999"/>
          </a:xfrm>
        </p:grpSpPr>
        <p:sp>
          <p:nvSpPr>
            <p:cNvPr id="3" name="Rectangle 2"/>
            <p:cNvSpPr/>
            <p:nvPr/>
          </p:nvSpPr>
          <p:spPr>
            <a:xfrm>
              <a:off x="838200" y="1"/>
              <a:ext cx="9067800" cy="64769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629400" y="2286001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" name="Group 33"/>
            <p:cNvGrpSpPr/>
            <p:nvPr/>
          </p:nvGrpSpPr>
          <p:grpSpPr>
            <a:xfrm>
              <a:off x="1371600" y="1655234"/>
              <a:ext cx="6400800" cy="1479611"/>
              <a:chOff x="1295400" y="1694422"/>
              <a:chExt cx="6400800" cy="1479611"/>
            </a:xfrm>
          </p:grpSpPr>
          <p:sp>
            <p:nvSpPr>
              <p:cNvPr id="24" name="Action Button: Custom 23">
                <a:hlinkClick r:id="" action="ppaction://noaction" highlightClick="1"/>
              </p:cNvPr>
              <p:cNvSpPr/>
              <p:nvPr/>
            </p:nvSpPr>
            <p:spPr>
              <a:xfrm>
                <a:off x="1295400" y="1694422"/>
                <a:ext cx="1371600" cy="1447800"/>
              </a:xfrm>
              <a:prstGeom prst="actionButtonBlank">
                <a:avLst/>
              </a:prstGeom>
              <a:solidFill>
                <a:srgbClr val="2ABE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Right Triangle 25"/>
              <p:cNvSpPr/>
              <p:nvPr/>
            </p:nvSpPr>
            <p:spPr>
              <a:xfrm rot="10800000">
                <a:off x="3733800" y="1694422"/>
                <a:ext cx="1371600" cy="1447800"/>
              </a:xfrm>
              <a:prstGeom prst="rt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Right Triangle 27"/>
              <p:cNvSpPr/>
              <p:nvPr/>
            </p:nvSpPr>
            <p:spPr>
              <a:xfrm>
                <a:off x="3581400" y="1694422"/>
                <a:ext cx="1371600" cy="1447800"/>
              </a:xfrm>
              <a:prstGeom prst="rt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324600" y="1694422"/>
                <a:ext cx="1371600" cy="687978"/>
              </a:xfrm>
              <a:prstGeom prst="rect">
                <a:avLst/>
              </a:prstGeom>
              <a:solidFill>
                <a:srgbClr val="FFC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324600" y="2486055"/>
                <a:ext cx="1371600" cy="687978"/>
              </a:xfrm>
              <a:prstGeom prst="rect">
                <a:avLst/>
              </a:prstGeom>
              <a:solidFill>
                <a:srgbClr val="FFC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209800" y="2057401"/>
              <a:ext cx="6477000" cy="1752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39000" y="3962400"/>
              <a:ext cx="1704975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8" name="TextBox 37"/>
          <p:cNvSpPr txBox="1"/>
          <p:nvPr/>
        </p:nvSpPr>
        <p:spPr>
          <a:xfrm>
            <a:off x="2221620" y="1323859"/>
            <a:ext cx="8791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+mj-lt"/>
              </a:rPr>
              <a:t>a.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miếng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bìa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Việt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Mai.  </a:t>
            </a:r>
          </a:p>
        </p:txBody>
      </p:sp>
      <p:sp>
        <p:nvSpPr>
          <p:cNvPr id="40" name="Right Triangle 39"/>
          <p:cNvSpPr/>
          <p:nvPr/>
        </p:nvSpPr>
        <p:spPr>
          <a:xfrm rot="2584845">
            <a:off x="3200401" y="4356550"/>
            <a:ext cx="1225473" cy="1330411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 rot="5400000">
            <a:off x="3484753" y="4713818"/>
            <a:ext cx="1260389" cy="614682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Action Button: Custom 42">
            <a:hlinkClick r:id="" action="ppaction://noaction" highlightClick="1"/>
          </p:cNvPr>
          <p:cNvSpPr/>
          <p:nvPr/>
        </p:nvSpPr>
        <p:spPr>
          <a:xfrm>
            <a:off x="4441154" y="4369830"/>
            <a:ext cx="1260389" cy="1293555"/>
          </a:xfrm>
          <a:prstGeom prst="actionButtonBlank">
            <a:avLst/>
          </a:prstGeom>
          <a:solidFill>
            <a:srgbClr val="2AB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ight Triangle 43"/>
          <p:cNvSpPr/>
          <p:nvPr/>
        </p:nvSpPr>
        <p:spPr>
          <a:xfrm rot="13378938">
            <a:off x="5707730" y="4343401"/>
            <a:ext cx="1225473" cy="1330411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 rot="5400000">
            <a:off x="5379085" y="4716328"/>
            <a:ext cx="1260389" cy="614682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3BE9275-6913-4D04-A240-09627B6B2B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74" y="-21234"/>
            <a:ext cx="2634971" cy="13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0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34 -3.33333E-6 L -3.33333E-6 -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41 -0.2537 L -0.00139 -1.48148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33333E-6 L -3.33333E-6 -3.33333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32963 L 0.00139 0.0037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463" y="3800565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35424" y="1428929"/>
            <a:ext cx="8560660" cy="52004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87100" y="2349559"/>
            <a:ext cx="1231834" cy="257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3865263" y="2360172"/>
            <a:ext cx="5691313" cy="1257365"/>
            <a:chOff x="2171043" y="2096589"/>
            <a:chExt cx="6439557" cy="1676400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71043" y="2228644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429472" y="2047965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8960" y="3930282"/>
            <a:ext cx="1905000" cy="256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ight Triangle 19"/>
          <p:cNvSpPr/>
          <p:nvPr/>
        </p:nvSpPr>
        <p:spPr>
          <a:xfrm rot="16200000">
            <a:off x="4484117" y="3723911"/>
            <a:ext cx="1061239" cy="1376758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Action Button: Custom 24">
            <a:hlinkClick r:id="" action="ppaction://noaction" highlightClick="1"/>
          </p:cNvPr>
          <p:cNvSpPr/>
          <p:nvPr/>
        </p:nvSpPr>
        <p:spPr>
          <a:xfrm>
            <a:off x="5089709" y="4951668"/>
            <a:ext cx="1304295" cy="1061239"/>
          </a:xfrm>
          <a:prstGeom prst="actionButtonBlank">
            <a:avLst/>
          </a:prstGeom>
          <a:solidFill>
            <a:srgbClr val="2AB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35442" y="5995392"/>
            <a:ext cx="1304295" cy="504288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43977" y="5995392"/>
            <a:ext cx="1304295" cy="504288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ight Triangle 33"/>
          <p:cNvSpPr/>
          <p:nvPr/>
        </p:nvSpPr>
        <p:spPr>
          <a:xfrm>
            <a:off x="5703116" y="3888980"/>
            <a:ext cx="1304295" cy="1061239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20202" y="1363336"/>
            <a:ext cx="7974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+mj-lt"/>
              </a:rPr>
              <a:t>a.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miếng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bìa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Việt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Mai.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494ECD0-CD91-4AA6-8BEC-4BFE76032D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1" y="0"/>
            <a:ext cx="2634971" cy="13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0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21111 L 1.875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-0.18055 L -3.95833E-6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-0.21112 L -3.54167E-6 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45556 L 1.25E-6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3 -0.58889 L 1.875E-6 3.7037E-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5" grpId="0" animBg="1"/>
      <p:bldP spid="25" grpId="1" animBg="1"/>
      <p:bldP spid="23" grpId="0" animBg="1"/>
      <p:bldP spid="23" grpId="1" animBg="1"/>
      <p:bldP spid="32" grpId="0" animBg="1"/>
      <p:bldP spid="32" grpId="1" animBg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87" y="3665135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77200" y="2286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3657600" y="1524001"/>
            <a:ext cx="6477000" cy="1713411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657600" y="2057400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6801" y="3962401"/>
            <a:ext cx="17049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05200" y="1371600"/>
            <a:ext cx="716280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620000" y="2895599"/>
            <a:ext cx="2580798" cy="3213464"/>
            <a:chOff x="2819400" y="2882536"/>
            <a:chExt cx="2808515" cy="3596642"/>
          </a:xfrm>
        </p:grpSpPr>
        <p:sp>
          <p:nvSpPr>
            <p:cNvPr id="35" name="Right Triangle 34"/>
            <p:cNvSpPr/>
            <p:nvPr/>
          </p:nvSpPr>
          <p:spPr>
            <a:xfrm rot="16200000">
              <a:off x="2819400" y="2882536"/>
              <a:ext cx="1447800" cy="1447800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Action Button: Custom 35">
              <a:hlinkClick r:id="" action="ppaction://noaction" highlightClick="1"/>
            </p:cNvPr>
            <p:cNvSpPr/>
            <p:nvPr/>
          </p:nvSpPr>
          <p:spPr>
            <a:xfrm>
              <a:off x="3531326" y="43434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56315" y="5791200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56411" y="5791200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Right Triangle 38"/>
            <p:cNvSpPr/>
            <p:nvPr/>
          </p:nvSpPr>
          <p:spPr>
            <a:xfrm>
              <a:off x="4238769" y="2882537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67201" y="1661159"/>
            <a:ext cx="3771991" cy="1343560"/>
            <a:chOff x="2186069" y="3668182"/>
            <a:chExt cx="3771991" cy="1343560"/>
          </a:xfrm>
        </p:grpSpPr>
        <p:sp>
          <p:nvSpPr>
            <p:cNvPr id="41" name="Right Triangle 40"/>
            <p:cNvSpPr/>
            <p:nvPr/>
          </p:nvSpPr>
          <p:spPr>
            <a:xfrm rot="2584845">
              <a:off x="2186069" y="3681331"/>
              <a:ext cx="1225473" cy="1330411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2470421" y="4038600"/>
              <a:ext cx="1260389" cy="614682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4379771" y="4043591"/>
              <a:ext cx="1260389" cy="614682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Action Button: Custom 43">
              <a:hlinkClick r:id="" action="ppaction://noaction" highlightClick="1"/>
            </p:cNvPr>
            <p:cNvSpPr/>
            <p:nvPr/>
          </p:nvSpPr>
          <p:spPr>
            <a:xfrm>
              <a:off x="3439885" y="3694611"/>
              <a:ext cx="1260389" cy="1293555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ight Triangle 44"/>
            <p:cNvSpPr/>
            <p:nvPr/>
          </p:nvSpPr>
          <p:spPr>
            <a:xfrm rot="13378938">
              <a:off x="4732587" y="3668182"/>
              <a:ext cx="1225473" cy="1330411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495801"/>
            <a:ext cx="2895600" cy="186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69C09FF-BF43-41AB-910A-AF4D7BE68B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5" y="206515"/>
            <a:ext cx="2634971" cy="13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6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2743201" y="2286000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5181600" y="0"/>
            <a:ext cx="5153246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Bây giờ thì mình 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! Còn các bạn thì sao? Chúng mình cùng nhau luyện tập thêm nhé!</a:t>
            </a:r>
            <a:endParaRPr lang="vi-VN" sz="32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362200" y="5291328"/>
            <a:ext cx="7391400" cy="1566672"/>
          </a:xfrm>
          <a:prstGeom prst="horizontalScroll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+mj-lt"/>
              </a:rPr>
              <a:t>b)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thể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ghép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khác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21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238</Words>
  <Application>Microsoft Office PowerPoint</Application>
  <PresentationFormat>Custom</PresentationFormat>
  <Paragraphs>24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2_Office 主题</vt:lpstr>
      <vt:lpstr>https://www.freeppt7.com</vt:lpstr>
      <vt:lpstr>3_Office 主题</vt:lpstr>
      <vt:lpstr>3_Office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Techsi.vn</cp:lastModifiedBy>
  <cp:revision>51</cp:revision>
  <dcterms:created xsi:type="dcterms:W3CDTF">2021-07-20T01:55:21Z</dcterms:created>
  <dcterms:modified xsi:type="dcterms:W3CDTF">2021-11-03T14:48:01Z</dcterms:modified>
</cp:coreProperties>
</file>